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FE45914-3E16-49AB-8D73-84FD6152AD29}" type="datetimeFigureOut">
              <a:rPr lang="tr-TR" smtClean="0"/>
              <a:t>10.04.2014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5DF883-288F-46AD-9616-D088F7A1B2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İMRAN KERİMOV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768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02.08.1996 </a:t>
            </a:r>
            <a:r>
              <a:rPr lang="tr-TR" dirty="0" err="1" smtClean="0"/>
              <a:t>azerbaycan</a:t>
            </a:r>
            <a:r>
              <a:rPr lang="tr-TR" dirty="0" smtClean="0"/>
              <a:t> doğumluyum 18 yaşındayım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Adım </a:t>
            </a:r>
            <a:r>
              <a:rPr lang="tr-TR" sz="3200" dirty="0" err="1" smtClean="0"/>
              <a:t>imran</a:t>
            </a:r>
            <a:r>
              <a:rPr lang="tr-TR" sz="3200" dirty="0" smtClean="0"/>
              <a:t> </a:t>
            </a:r>
            <a:r>
              <a:rPr lang="tr-TR" sz="3200" dirty="0" err="1" smtClean="0"/>
              <a:t>kerimov</a:t>
            </a:r>
            <a:endParaRPr lang="tr-TR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83140"/>
            <a:ext cx="3528392" cy="197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47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2000 yılında ana okuluna gitmeye başladım.2002 senesinde ilkokula geçtim.2010da liseye girdim ve 2013 senesine liseyi bitirdim.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Azerbaycandaki</a:t>
            </a:r>
            <a:r>
              <a:rPr lang="tr-TR" dirty="0" smtClean="0"/>
              <a:t> Eğitimim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863" y="3645024"/>
            <a:ext cx="399644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4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2013 senesinde liseyi bitirdikten sonra YÖS sınavıyla MARMARA üniversitesi sosyal bilgiler öğretmenliği bölümünü kazandım ve şu anda da bu bölümün 1ci sınıf öğrencisiyim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Türkiyedeki</a:t>
            </a:r>
            <a:r>
              <a:rPr lang="tr-TR" dirty="0" smtClean="0"/>
              <a:t> eğitimim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923" y="3789040"/>
            <a:ext cx="3998913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91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büyük hobim futbol izlemektir. Tuttuğum takım </a:t>
            </a:r>
            <a:r>
              <a:rPr lang="tr-TR" dirty="0" err="1" smtClean="0"/>
              <a:t>galatasaraydır.bundan</a:t>
            </a:r>
            <a:r>
              <a:rPr lang="tr-TR" dirty="0" smtClean="0"/>
              <a:t> başka boş zamanlarımda bilgisayar programcılığını öğreniyorum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Hobilerim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9658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Ailemiz 5kişiden oluşmaktadır. Kendimden küçük 1 kız kardeşim vardır. Babam annem ve babaannem ailenin diğer fertleridir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fertlerim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429000"/>
            <a:ext cx="3744416" cy="280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7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17 sene </a:t>
            </a:r>
            <a:r>
              <a:rPr lang="tr-TR" dirty="0" err="1" smtClean="0"/>
              <a:t>azerbaycanda</a:t>
            </a:r>
            <a:r>
              <a:rPr lang="tr-TR" dirty="0" smtClean="0"/>
              <a:t> yaşadığım için orda çok arkadaşım vardı. Ama henüz burada fazla arkadaşım yok umarım yakın zamanda kendime iyi arkadaşlar bulurum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Arkadaşlarım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861048"/>
            <a:ext cx="3927351" cy="261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6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2132856"/>
            <a:ext cx="7756263" cy="2016224"/>
          </a:xfrm>
        </p:spPr>
        <p:txBody>
          <a:bodyPr/>
          <a:lstStyle/>
          <a:p>
            <a:r>
              <a:rPr lang="tr-TR" dirty="0" err="1" smtClean="0"/>
              <a:t>Slaytım</a:t>
            </a:r>
            <a:r>
              <a:rPr lang="tr-TR" dirty="0" smtClean="0"/>
              <a:t> bitti  umarım beğendiniz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238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shred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</TotalTime>
  <Words>118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Cilt</vt:lpstr>
      <vt:lpstr>İMRAN KERİMOV</vt:lpstr>
      <vt:lpstr>Adım imran kerimov</vt:lpstr>
      <vt:lpstr>Azerbaycandaki Eğitimim</vt:lpstr>
      <vt:lpstr>Türkiyedeki eğitimim</vt:lpstr>
      <vt:lpstr>Hobilerim</vt:lpstr>
      <vt:lpstr>Aile fertlerim</vt:lpstr>
      <vt:lpstr>Arkadaşlarım</vt:lpstr>
      <vt:lpstr>Slaytım bitti  umarım beğendiniz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İMRAN KERİMOV</dc:title>
  <dc:creator>BOTE-LABD-07</dc:creator>
  <cp:lastModifiedBy>BOTE-LABD-07</cp:lastModifiedBy>
  <cp:revision>2</cp:revision>
  <dcterms:created xsi:type="dcterms:W3CDTF">2014-04-10T08:07:42Z</dcterms:created>
  <dcterms:modified xsi:type="dcterms:W3CDTF">2014-04-10T08:27:04Z</dcterms:modified>
</cp:coreProperties>
</file>