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2" r:id="rId9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overOverla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FE45914-3E16-49AB-8D73-84FD6152AD29}" type="datetimeFigureOut">
              <a:rPr lang="tr-TR" smtClean="0"/>
              <a:t>10.04.2014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A5DF883-288F-46AD-9616-D088F7A1B279}" type="slidenum">
              <a:rPr lang="tr-TR" smtClean="0"/>
              <a:t>‹#›</a:t>
            </a:fld>
            <a:endParaRPr lang="tr-TR"/>
          </a:p>
        </p:txBody>
      </p:sp>
      <p:grpSp>
        <p:nvGrpSpPr>
          <p:cNvPr id="8" name="Group 7"/>
          <p:cNvGrpSpPr/>
          <p:nvPr/>
        </p:nvGrpSpPr>
        <p:grpSpPr>
          <a:xfrm>
            <a:off x="1194101" y="2887530"/>
            <a:ext cx="6779110" cy="923330"/>
            <a:chOff x="1172584" y="1381459"/>
            <a:chExt cx="6779110" cy="923330"/>
          </a:xfrm>
          <a:effectLst>
            <a:outerShdw blurRad="38100" dist="12700" dir="16200000" rotWithShape="0">
              <a:prstClr val="black">
                <a:alpha val="30000"/>
              </a:prstClr>
            </a:outerShdw>
          </a:effectLst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ln w="3175">
                    <a:solidFill>
                      <a:schemeClr val="tx2">
                        <a:alpha val="60000"/>
                      </a:schemeClr>
                    </a:solidFill>
                  </a:ln>
                  <a:solidFill>
                    <a:schemeClr val="tx2">
                      <a:lumMod val="90000"/>
                    </a:schemeClr>
                  </a:solidFill>
                  <a:effectLst>
                    <a:outerShdw blurRad="34925" dist="12700" dir="14400000" algn="ctr" rotWithShape="0">
                      <a:srgbClr val="000000">
                        <a:alpha val="21000"/>
                      </a:srgbClr>
                    </a:outerShdw>
                  </a:effectLst>
                  <a:latin typeface="Wingdings" pitchFamily="2" charset="2"/>
                </a:rPr>
                <a:t></a:t>
              </a:r>
              <a:endParaRPr lang="en-US" sz="5400" dirty="0">
                <a:ln w="3175">
                  <a:solidFill>
                    <a:schemeClr val="tx2">
                      <a:alpha val="60000"/>
                    </a:schemeClr>
                  </a:solidFill>
                </a:ln>
                <a:solidFill>
                  <a:schemeClr val="tx2">
                    <a:lumMod val="90000"/>
                  </a:schemeClr>
                </a:solidFill>
                <a:effectLst>
                  <a:outerShdw blurRad="34925" dist="12700" dir="14400000" algn="ctr" rotWithShape="0">
                    <a:srgbClr val="000000">
                      <a:alpha val="21000"/>
                    </a:srgbClr>
                  </a:outerShdw>
                </a:effectLst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293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3341" y="1387737"/>
            <a:ext cx="6777318" cy="1731982"/>
          </a:xfrm>
        </p:spPr>
        <p:txBody>
          <a:bodyPr anchor="b"/>
          <a:lstStyle>
            <a:lvl1pPr>
              <a:defRPr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6786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>
        <p14:shred/>
      </p:transition>
    </mc:Choice>
    <mc:Fallback>
      <p:transition spd="slow" advClick="0" advTm="2000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45914-3E16-49AB-8D73-84FD6152AD29}" type="datetimeFigureOut">
              <a:rPr lang="tr-TR" smtClean="0"/>
              <a:t>10.04.2014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5DF883-288F-46AD-9616-D088F7A1B279}" type="slidenum">
              <a:rPr lang="tr-TR" smtClean="0"/>
              <a:t>‹#›</a:t>
            </a:fld>
            <a:endParaRPr lang="tr-TR"/>
          </a:p>
        </p:txBody>
      </p:sp>
      <p:grpSp>
        <p:nvGrpSpPr>
          <p:cNvPr id="11" name="Group 10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5" name="TextBox 14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>
        <p14:shred/>
      </p:transition>
    </mc:Choice>
    <mc:Fallback>
      <p:transition spd="slow" advClick="0" advTm="2000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6560" y="559398"/>
            <a:ext cx="1678193" cy="556676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8488" y="849854"/>
            <a:ext cx="5507917" cy="5023821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45914-3E16-49AB-8D73-84FD6152AD29}" type="datetimeFigureOut">
              <a:rPr lang="tr-TR" smtClean="0"/>
              <a:t>10.04.2014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5DF883-288F-46AD-9616-D088F7A1B279}" type="slidenum">
              <a:rPr lang="tr-TR" smtClean="0"/>
              <a:t>‹#›</a:t>
            </a:fld>
            <a:endParaRPr lang="tr-TR"/>
          </a:p>
        </p:txBody>
      </p:sp>
      <p:grpSp>
        <p:nvGrpSpPr>
          <p:cNvPr id="11" name="Group 10"/>
          <p:cNvGrpSpPr/>
          <p:nvPr/>
        </p:nvGrpSpPr>
        <p:grpSpPr>
          <a:xfrm rot="5400000">
            <a:off x="3909050" y="2880823"/>
            <a:ext cx="5480154" cy="923330"/>
            <a:chOff x="1815339" y="1381459"/>
            <a:chExt cx="5480154" cy="923330"/>
          </a:xfrm>
        </p:grpSpPr>
        <p:sp>
          <p:nvSpPr>
            <p:cNvPr id="12" name="TextBox 11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 flipV="1">
              <a:off x="1815339" y="1924709"/>
              <a:ext cx="2468880" cy="2505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4826613" y="1927417"/>
              <a:ext cx="2468880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>
        <p14:shred/>
      </p:transition>
    </mc:Choice>
    <mc:Fallback>
      <p:transition spd="slow" advClick="0" advTm="2000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45914-3E16-49AB-8D73-84FD6152AD29}" type="datetimeFigureOut">
              <a:rPr lang="tr-TR" smtClean="0"/>
              <a:t>10.04.2014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5DF883-288F-46AD-9616-D088F7A1B279}" type="slidenum">
              <a:rPr lang="tr-TR" smtClean="0"/>
              <a:t>‹#›</a:t>
            </a:fld>
            <a:endParaRPr lang="tr-TR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3" name="TextBox 12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>
        <p14:shred/>
      </p:transition>
    </mc:Choice>
    <mc:Fallback>
      <p:transition spd="slow" advClick="0" advTm="2000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verOverlay.pn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7" name="Group 7"/>
          <p:cNvGrpSpPr/>
          <p:nvPr/>
        </p:nvGrpSpPr>
        <p:grpSpPr>
          <a:xfrm>
            <a:off x="1172584" y="2887579"/>
            <a:ext cx="6779110" cy="923330"/>
            <a:chOff x="1172584" y="1381459"/>
            <a:chExt cx="6779110" cy="923330"/>
          </a:xfrm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7412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40" y="1204857"/>
            <a:ext cx="7754713" cy="1910716"/>
          </a:xfrm>
        </p:spPr>
        <p:txBody>
          <a:bodyPr anchor="b"/>
          <a:lstStyle>
            <a:lvl1pPr algn="ctr">
              <a:defRPr sz="5400" b="0" cap="none" baseline="0"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8" y="3767316"/>
            <a:ext cx="7734747" cy="15001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45914-3E16-49AB-8D73-84FD6152AD29}" type="datetimeFigureOut">
              <a:rPr lang="tr-TR" smtClean="0"/>
              <a:t>10.04.2014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5DF883-288F-46AD-9616-D088F7A1B279}" type="slidenum">
              <a:rPr lang="tr-TR" smtClean="0"/>
              <a:t>‹#›</a:t>
            </a:fld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>
        <p14:shred/>
      </p:transition>
    </mc:Choice>
    <mc:Fallback>
      <p:transition spd="slow" advClick="0" advTm="2000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45914-3E16-49AB-8D73-84FD6152AD29}" type="datetimeFigureOut">
              <a:rPr lang="tr-TR" smtClean="0"/>
              <a:t>10.04.2014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5DF883-288F-46AD-9616-D088F7A1B279}" type="slidenum">
              <a:rPr lang="tr-TR" smtClean="0"/>
              <a:t>‹#›</a:t>
            </a:fld>
            <a:endParaRPr lang="tr-TR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85800" y="2240280"/>
            <a:ext cx="3803904" cy="3877056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4645151" y="2240280"/>
            <a:ext cx="3803904" cy="3877056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>
        <p14:shred/>
      </p:transition>
    </mc:Choice>
    <mc:Fallback>
      <p:transition spd="slow" advClick="0" advTm="2000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1560" y="2240280"/>
            <a:ext cx="3442446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8488" y="2947595"/>
            <a:ext cx="3803904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2306" y="2240280"/>
            <a:ext cx="3447288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944368"/>
            <a:ext cx="3799728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45914-3E16-49AB-8D73-84FD6152AD29}" type="datetimeFigureOut">
              <a:rPr lang="tr-TR" smtClean="0"/>
              <a:t>10.04.2014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5DF883-288F-46AD-9616-D088F7A1B279}" type="slidenum">
              <a:rPr lang="tr-TR" smtClean="0"/>
              <a:t>‹#›</a:t>
            </a:fld>
            <a:endParaRPr lang="tr-TR"/>
          </a:p>
        </p:txBody>
      </p:sp>
      <p:grpSp>
        <p:nvGrpSpPr>
          <p:cNvPr id="14" name="Group 13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6" name="TextBox 15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7" name="Straight Connector 16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>
        <p14:shred/>
      </p:transition>
    </mc:Choice>
    <mc:Fallback>
      <p:transition spd="slow" advClick="0" advTm="2000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45914-3E16-49AB-8D73-84FD6152AD29}" type="datetimeFigureOut">
              <a:rPr lang="tr-TR" smtClean="0"/>
              <a:t>10.04.2014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5DF883-288F-46AD-9616-D088F7A1B279}" type="slidenum">
              <a:rPr lang="tr-TR" smtClean="0"/>
              <a:t>‹#›</a:t>
            </a:fld>
            <a:endParaRPr lang="tr-TR"/>
          </a:p>
        </p:txBody>
      </p:sp>
      <p:grpSp>
        <p:nvGrpSpPr>
          <p:cNvPr id="10" name="Group 9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>
        <p14:shred/>
      </p:transition>
    </mc:Choice>
    <mc:Fallback>
      <p:transition spd="slow" advClick="0" advTm="2000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45914-3E16-49AB-8D73-84FD6152AD29}" type="datetimeFigureOut">
              <a:rPr lang="tr-TR" smtClean="0"/>
              <a:t>10.04.2014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5DF883-288F-46AD-9616-D088F7A1B279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>
        <p14:shred/>
      </p:transition>
    </mc:Choice>
    <mc:Fallback>
      <p:transition spd="slow" advClick="0" advTm="2000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4579" y="1678195"/>
            <a:ext cx="3422483" cy="188692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001" y="559398"/>
            <a:ext cx="4116667" cy="5566765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4579" y="3603812"/>
            <a:ext cx="3411725" cy="251728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45914-3E16-49AB-8D73-84FD6152AD29}" type="datetimeFigureOut">
              <a:rPr lang="tr-TR" smtClean="0"/>
              <a:t>10.04.2014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5DF883-288F-46AD-9616-D088F7A1B279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>
        <p14:shred/>
      </p:transition>
    </mc:Choice>
    <mc:Fallback>
      <p:transition spd="slow" advClick="0" advTm="2000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731" y="4668818"/>
            <a:ext cx="7767021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183792" y="666965"/>
            <a:ext cx="4772156" cy="359801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8489" y="5324306"/>
            <a:ext cx="7756264" cy="804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45914-3E16-49AB-8D73-84FD6152AD29}" type="datetimeFigureOut">
              <a:rPr lang="tr-TR" smtClean="0"/>
              <a:t>10.04.2014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5DF883-288F-46AD-9616-D088F7A1B279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>
        <p14:shred/>
      </p:transition>
    </mc:Choice>
    <mc:Fallback>
      <p:transition spd="slow" advClick="0" advTm="2000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1054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7" y="2248347"/>
            <a:ext cx="7745505" cy="3877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378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8FE45914-3E16-49AB-8D73-84FD6152AD29}" type="datetimeFigureOut">
              <a:rPr lang="tr-TR" smtClean="0"/>
              <a:t>10.04.2014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6144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39264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DA5DF883-288F-46AD-9616-D088F7A1B279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mc:AlternateContent xmlns:mc="http://schemas.openxmlformats.org/markup-compatibility/2006">
    <mc:Choice xmlns:p14="http://schemas.microsoft.com/office/powerpoint/2010/main" Requires="p14">
      <p:transition spd="slow" p14:dur="2000" advClick="0" advTm="2000">
        <p14:shred/>
      </p:transition>
    </mc:Choice>
    <mc:Fallback>
      <p:transition spd="slow" advClick="0" advTm="2000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6576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77724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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50876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14884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İMRAN KERİMOV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5768436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>
        <p14:shred/>
      </p:transition>
    </mc:Choice>
    <mc:Fallback>
      <p:transition spd="slow" advClick="0" advTm="2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02.08.1996 </a:t>
            </a:r>
            <a:r>
              <a:rPr lang="tr-TR" dirty="0" err="1" smtClean="0"/>
              <a:t>azerbaycan</a:t>
            </a:r>
            <a:r>
              <a:rPr lang="tr-TR" dirty="0" smtClean="0"/>
              <a:t> doğumluyum 18 yaşındayım</a:t>
            </a:r>
            <a:endParaRPr lang="tr-TR" dirty="0"/>
          </a:p>
        </p:txBody>
      </p:sp>
      <p:sp>
        <p:nvSpPr>
          <p:cNvPr id="3" name="Başlık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3200" dirty="0" smtClean="0"/>
              <a:t>Adım </a:t>
            </a:r>
            <a:r>
              <a:rPr lang="tr-TR" sz="3200" dirty="0" err="1" smtClean="0"/>
              <a:t>imran</a:t>
            </a:r>
            <a:r>
              <a:rPr lang="tr-TR" sz="3200" dirty="0" smtClean="0"/>
              <a:t> </a:t>
            </a:r>
            <a:r>
              <a:rPr lang="tr-TR" sz="3200" dirty="0" err="1" smtClean="0"/>
              <a:t>kerimov</a:t>
            </a:r>
            <a:endParaRPr lang="tr-TR" sz="3200" dirty="0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99792" y="3083140"/>
            <a:ext cx="3528392" cy="1975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024757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>
        <p14:shred/>
      </p:transition>
    </mc:Choice>
    <mc:Fallback>
      <p:transition spd="slow" advClick="0" advTm="2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2000 yılında ana okuluna gitmeye başladım.2002 senesinde ilkokula geçtim.2010da liseye girdim ve 2013 senesine liseyi bitirdim.</a:t>
            </a:r>
            <a:endParaRPr lang="tr-TR" dirty="0"/>
          </a:p>
        </p:txBody>
      </p:sp>
      <p:sp>
        <p:nvSpPr>
          <p:cNvPr id="3" name="Başlık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Azerbaycandaki</a:t>
            </a:r>
            <a:r>
              <a:rPr lang="tr-TR" dirty="0" smtClean="0"/>
              <a:t> Eğitimim</a:t>
            </a:r>
            <a:endParaRPr lang="tr-TR" dirty="0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26863" y="3645024"/>
            <a:ext cx="3996444" cy="26642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574459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>
        <p14:shred/>
      </p:transition>
    </mc:Choice>
    <mc:Fallback>
      <p:transition spd="slow" advClick="0" advTm="2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2013 senesinde liseyi bitirdikten sonra YÖS sınavıyla MARMARA üniversitesi sosyal bilgiler öğretmenliği bölümünü kazandım ve şu anda da bu bölümün 1ci sınıf öğrencisiyim </a:t>
            </a:r>
            <a:endParaRPr lang="tr-TR" dirty="0"/>
          </a:p>
        </p:txBody>
      </p:sp>
      <p:sp>
        <p:nvSpPr>
          <p:cNvPr id="3" name="Başlık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Türkiyedeki</a:t>
            </a:r>
            <a:r>
              <a:rPr lang="tr-TR" dirty="0" smtClean="0"/>
              <a:t> eğitimim</a:t>
            </a:r>
            <a:endParaRPr lang="tr-TR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2923" y="3789040"/>
            <a:ext cx="3998913" cy="2663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3591283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>
        <p14:shred/>
      </p:transition>
    </mc:Choice>
    <mc:Fallback>
      <p:transition spd="slow" advClick="0" advTm="2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En büyük hobim futbol izlemektir. Tuttuğum takım </a:t>
            </a:r>
            <a:r>
              <a:rPr lang="tr-TR" dirty="0" err="1" smtClean="0"/>
              <a:t>galatasaraydır.bundan</a:t>
            </a:r>
            <a:r>
              <a:rPr lang="tr-TR" dirty="0" smtClean="0"/>
              <a:t> başka boş zamanlarımda bilgisayar programcılığını öğreniyorum</a:t>
            </a:r>
            <a:endParaRPr lang="tr-TR" dirty="0"/>
          </a:p>
        </p:txBody>
      </p:sp>
      <p:sp>
        <p:nvSpPr>
          <p:cNvPr id="3" name="Başlık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Hobilerim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76965820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>
        <p14:shred/>
      </p:transition>
    </mc:Choice>
    <mc:Fallback>
      <p:transition spd="slow" advClick="0" advTm="2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Ailemiz 5kişiden oluşmaktadır. Kendimden küçük 1 kız kardeşim vardır. Babam annem ve babaannem ailenin diğer fertleridir</a:t>
            </a:r>
            <a:endParaRPr lang="tr-TR" dirty="0"/>
          </a:p>
        </p:txBody>
      </p:sp>
      <p:sp>
        <p:nvSpPr>
          <p:cNvPr id="3" name="Başlık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Aile fertlerim</a:t>
            </a:r>
            <a:endParaRPr lang="tr-TR" dirty="0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5776" y="3429000"/>
            <a:ext cx="3744416" cy="28046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977939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>
        <p14:shred/>
      </p:transition>
    </mc:Choice>
    <mc:Fallback>
      <p:transition spd="slow" advClick="0" advTm="2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17 sene </a:t>
            </a:r>
            <a:r>
              <a:rPr lang="tr-TR" dirty="0" err="1" smtClean="0"/>
              <a:t>azerbaycanda</a:t>
            </a:r>
            <a:r>
              <a:rPr lang="tr-TR" dirty="0" smtClean="0"/>
              <a:t> yaşadığım için orda çok arkadaşım vardı. Ama henüz burada fazla arkadaşım yok umarım yakın zamanda kendime iyi arkadaşlar bulurum</a:t>
            </a:r>
            <a:endParaRPr lang="tr-TR" dirty="0"/>
          </a:p>
        </p:txBody>
      </p:sp>
      <p:sp>
        <p:nvSpPr>
          <p:cNvPr id="3" name="Başlık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Arkadaşlarım</a:t>
            </a:r>
            <a:endParaRPr lang="tr-TR" dirty="0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5776" y="3861048"/>
            <a:ext cx="3927351" cy="26182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236310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>
        <p14:shred/>
      </p:transition>
    </mc:Choice>
    <mc:Fallback>
      <p:transition spd="slow" advClick="0" advTm="2000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Başlık 2"/>
          <p:cNvSpPr>
            <a:spLocks noGrp="1"/>
          </p:cNvSpPr>
          <p:nvPr>
            <p:ph type="title"/>
          </p:nvPr>
        </p:nvSpPr>
        <p:spPr>
          <a:xfrm>
            <a:off x="688490" y="2132856"/>
            <a:ext cx="7756263" cy="2016224"/>
          </a:xfrm>
        </p:spPr>
        <p:txBody>
          <a:bodyPr/>
          <a:lstStyle/>
          <a:p>
            <a:r>
              <a:rPr lang="tr-TR" dirty="0" err="1" smtClean="0"/>
              <a:t>Slaytım</a:t>
            </a:r>
            <a:r>
              <a:rPr lang="tr-TR" dirty="0" smtClean="0"/>
              <a:t> bitti  umarım beğendiniz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67238230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>
        <p14:shred/>
      </p:transition>
    </mc:Choice>
    <mc:Fallback>
      <p:transition spd="slow" advClick="0" advTm="2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lt">
  <a:themeElements>
    <a:clrScheme name="Cilt">
      <a:dk1>
        <a:sysClr val="windowText" lastClr="000000"/>
      </a:dk1>
      <a:lt1>
        <a:sysClr val="window" lastClr="FFFFFF"/>
      </a:lt1>
      <a:dk2>
        <a:srgbClr val="895D1D"/>
      </a:dk2>
      <a:lt2>
        <a:srgbClr val="ECE9C6"/>
      </a:lt2>
      <a:accent1>
        <a:srgbClr val="873624"/>
      </a:accent1>
      <a:accent2>
        <a:srgbClr val="D6862D"/>
      </a:accent2>
      <a:accent3>
        <a:srgbClr val="D0BE40"/>
      </a:accent3>
      <a:accent4>
        <a:srgbClr val="877F6C"/>
      </a:accent4>
      <a:accent5>
        <a:srgbClr val="972109"/>
      </a:accent5>
      <a:accent6>
        <a:srgbClr val="AEB795"/>
      </a:accent6>
      <a:hlink>
        <a:srgbClr val="CC9900"/>
      </a:hlink>
      <a:folHlink>
        <a:srgbClr val="B2B2B2"/>
      </a:folHlink>
    </a:clrScheme>
    <a:fontScheme name="Cilt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ilt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Hardcover</Template>
  <TotalTime>19</TotalTime>
  <Words>118</Words>
  <Application>Microsoft Office PowerPoint</Application>
  <PresentationFormat>Ekran Gösterisi (4:3)</PresentationFormat>
  <Paragraphs>14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9" baseType="lpstr">
      <vt:lpstr>Cilt</vt:lpstr>
      <vt:lpstr>İMRAN KERİMOV</vt:lpstr>
      <vt:lpstr>Adım imran kerimov</vt:lpstr>
      <vt:lpstr>Azerbaycandaki Eğitimim</vt:lpstr>
      <vt:lpstr>Türkiyedeki eğitimim</vt:lpstr>
      <vt:lpstr>Hobilerim</vt:lpstr>
      <vt:lpstr>Aile fertlerim</vt:lpstr>
      <vt:lpstr>Arkadaşlarım</vt:lpstr>
      <vt:lpstr>Slaytım bitti  umarım beğendiniz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İMRAN KERİMOV</dc:title>
  <dc:creator>BOTE-LABD-07</dc:creator>
  <cp:lastModifiedBy>BOTE-LABD-07</cp:lastModifiedBy>
  <cp:revision>2</cp:revision>
  <dcterms:created xsi:type="dcterms:W3CDTF">2014-04-10T08:07:42Z</dcterms:created>
  <dcterms:modified xsi:type="dcterms:W3CDTF">2014-04-10T08:27:04Z</dcterms:modified>
</cp:coreProperties>
</file>